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330" r:id="rId4"/>
    <p:sldId id="331" r:id="rId5"/>
    <p:sldId id="332" r:id="rId6"/>
    <p:sldId id="333" r:id="rId7"/>
    <p:sldId id="277" r:id="rId8"/>
    <p:sldId id="324" r:id="rId9"/>
  </p:sldIdLst>
  <p:sldSz cx="9906000" cy="6858000" type="A4"/>
  <p:notesSz cx="6864350" cy="9996488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THE명품굴림 " panose="0202060302010102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B4A"/>
    <a:srgbClr val="5C2E00"/>
    <a:srgbClr val="262626"/>
    <a:srgbClr val="5F5F5F"/>
    <a:srgbClr val="000000"/>
    <a:srgbClr val="FFFFFF"/>
    <a:srgbClr val="C91C1D"/>
    <a:srgbClr val="404F21"/>
    <a:srgbClr val="C7A913"/>
    <a:srgbClr val="E8C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84577" autoAdjust="0"/>
  </p:normalViewPr>
  <p:slideViewPr>
    <p:cSldViewPr>
      <p:cViewPr>
        <p:scale>
          <a:sx n="70" d="100"/>
          <a:sy n="70" d="100"/>
        </p:scale>
        <p:origin x="432" y="1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F25F4E48-68E1-4BB1-9CA5-6A6E30F3E36D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9300"/>
            <a:ext cx="54133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6C5A4F86-C80D-4A48-8852-DE65FD957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9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앞으로 더 논의가 필요할 것으로 생각됨</a:t>
            </a:r>
            <a:r>
              <a:rPr lang="en-US" altLang="ko-KR"/>
              <a:t>…</a:t>
            </a:r>
            <a:r>
              <a:rPr lang="ko-KR" altLang="en-US"/>
              <a:t>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8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동영상의 시간 정보를 가져올 수 있는 </a:t>
            </a:r>
            <a:r>
              <a:rPr lang="en-US" altLang="ko-KR"/>
              <a:t>currentTime</a:t>
            </a:r>
            <a:r>
              <a:rPr lang="ko-KR" altLang="en-US"/>
              <a:t>을 사용해보았다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다음과 같이 동영상의 실시간 재생 시간을 소수점 여섯번째 자리까지 확인할 수 있었다</a:t>
            </a:r>
            <a:r>
              <a:rPr lang="en-US" altLang="ko-KR"/>
              <a:t>.</a:t>
            </a:r>
          </a:p>
          <a:p>
            <a:r>
              <a:rPr lang="ko-KR" altLang="en-US"/>
              <a:t>자막파일에 포함되는 시간정보는 밀리초까지 나타내므로 적절하다고 판단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28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앞의 코드를 버튼 형식으로 수정하여 실행해보았다</a:t>
            </a:r>
            <a:r>
              <a:rPr lang="en-US" altLang="ko-KR"/>
              <a:t>.</a:t>
            </a:r>
          </a:p>
          <a:p>
            <a:r>
              <a:rPr lang="ko-KR" altLang="en-US"/>
              <a:t>버튼을 구현하여 버튼을 누른 시점의 시간정보를 출력하는 것을 확인하였다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자막을 생성함에 있어서 텍스트와 텍스트에 대응하는 시간 정보를 연결해야 한다</a:t>
            </a:r>
            <a:r>
              <a:rPr lang="en-US" altLang="ko-KR"/>
              <a:t>.</a:t>
            </a:r>
          </a:p>
          <a:p>
            <a:r>
              <a:rPr lang="ko-KR" altLang="en-US"/>
              <a:t>사용자가 원하는 시점에 자막을 삽입하는 작업이 필요한데</a:t>
            </a:r>
            <a:r>
              <a:rPr lang="en-US" altLang="ko-KR"/>
              <a:t>, </a:t>
            </a:r>
            <a:r>
              <a:rPr lang="ko-KR" altLang="en-US"/>
              <a:t>이처럼 버튼을 구현하여 사용자가 클릭한 시간에 자막을 연결할 수 있을 것으로 생각됨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0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E3D-863A-43CB-A884-1242DF398EC5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4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B2D7-714F-4D76-B2E7-D7729ABE2C84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B1DC-7E93-4497-ACA5-CE4AF36E7D1D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8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3D3B-1B0B-4A9B-B790-BF43EB89F049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1A7-C6D3-490F-821D-A0C98B660A08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0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5AC88-F925-41B5-A4A7-FC60F7B0CC2F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CAED-637F-4EC1-8E27-0F525DE32356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2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B3-2C5D-4008-A706-4145971C83B6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3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78F3-7B67-4102-8A36-7F9EBBA5AE07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8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ECC5-0CB1-41FE-BAF2-1D0BF715A667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9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CA17-F180-4044-9C8C-BEE3E4F0C329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9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5B6-D266-437C-830B-8FB748F7AFCF}" type="datetime1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87560" y="6830702"/>
            <a:ext cx="10081120" cy="86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1</a:t>
            </a:fld>
            <a:endParaRPr lang="ko-KR" altLang="en-US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8431" y="1639840"/>
            <a:ext cx="8549136" cy="4388999"/>
            <a:chOff x="678430" y="1639840"/>
            <a:chExt cx="8549136" cy="4388999"/>
          </a:xfrm>
        </p:grpSpPr>
        <p:sp>
          <p:nvSpPr>
            <p:cNvPr id="5" name="TextBox 4"/>
            <p:cNvSpPr txBox="1"/>
            <p:nvPr/>
          </p:nvSpPr>
          <p:spPr>
            <a:xfrm>
              <a:off x="678430" y="1639840"/>
              <a:ext cx="85491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비대면 환경에서의 효과적인 교육 및 비즈니스를 위한</a:t>
              </a:r>
              <a:endPara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ko-KR" altLang="en-US" sz="30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개인 맞춤형 융합 콘텐츠 생성 기반 기술</a:t>
              </a:r>
              <a:endPara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6696" y="5013176"/>
              <a:ext cx="17726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2016112166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김윤호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2017112085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이유경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2017112099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조민지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2017111718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홍은주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54482" y="2708920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EA02E-170F-4BCC-85CE-349C22CF4A6D}"/>
                </a:ext>
              </a:extLst>
            </p:cNvPr>
            <p:cNvSpPr txBox="1"/>
            <p:nvPr/>
          </p:nvSpPr>
          <p:spPr>
            <a:xfrm>
              <a:off x="4390023" y="2854671"/>
              <a:ext cx="11259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12</a:t>
              </a:r>
              <a:r>
                <a:rPr lang="ko-KR" altLang="en-US" sz="15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주차 </a:t>
              </a:r>
              <a:r>
                <a:rPr lang="ko-KR" altLang="en-US" sz="15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발표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0F780-0D0D-4089-9864-6DF59F909BEA}"/>
                </a:ext>
              </a:extLst>
            </p:cNvPr>
            <p:cNvSpPr txBox="1"/>
            <p:nvPr/>
          </p:nvSpPr>
          <p:spPr>
            <a:xfrm>
              <a:off x="4514414" y="4705399"/>
              <a:ext cx="8771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err="1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김이홍조</a:t>
              </a:r>
              <a:endParaRPr lang="ko-KR" altLang="en-US" sz="1500" b="1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94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861138" y="1080256"/>
            <a:ext cx="1944216" cy="8090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5358" y="1207784"/>
            <a:ext cx="8803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목차</a:t>
            </a:r>
            <a:endParaRPr lang="ko-KR" altLang="en-US" sz="3000" b="1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Raleway" pitchFamily="34" charset="0"/>
              </a:rPr>
              <a:t>2</a:t>
            </a:fld>
            <a:endParaRPr lang="ko-KR" altLang="en-US">
              <a:latin typeface="Raleway" pitchFamily="34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805354" y="1484784"/>
            <a:ext cx="71006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5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자막화 방법 모색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927DE8-CD7F-4CD0-920C-5ABF5140BC56}"/>
              </a:ext>
            </a:extLst>
          </p:cNvPr>
          <p:cNvSpPr/>
          <p:nvPr/>
        </p:nvSpPr>
        <p:spPr>
          <a:xfrm>
            <a:off x="3983000" y="2079952"/>
            <a:ext cx="4076870" cy="676307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92E35-8FBA-45D4-BF40-1B3DD52EA363}"/>
              </a:ext>
            </a:extLst>
          </p:cNvPr>
          <p:cNvSpPr txBox="1"/>
          <p:nvPr/>
        </p:nvSpPr>
        <p:spPr>
          <a:xfrm>
            <a:off x="4080998" y="2178570"/>
            <a:ext cx="38805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파일에서 텍스트 추출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20CEFC-CB46-4503-9C0C-29A1E1BD784A}"/>
              </a:ext>
            </a:extLst>
          </p:cNvPr>
          <p:cNvSpPr/>
          <p:nvPr/>
        </p:nvSpPr>
        <p:spPr>
          <a:xfrm>
            <a:off x="3983000" y="3541516"/>
            <a:ext cx="4076870" cy="676307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F7AF59-B745-41D0-8828-63434C2B60DC}"/>
              </a:ext>
            </a:extLst>
          </p:cNvPr>
          <p:cNvSpPr txBox="1"/>
          <p:nvPr/>
        </p:nvSpPr>
        <p:spPr>
          <a:xfrm>
            <a:off x="4056823" y="3696997"/>
            <a:ext cx="38805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웹 페이지로 가져오기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0378FF0-519D-4929-98CA-0661B34AA34E}"/>
              </a:ext>
            </a:extLst>
          </p:cNvPr>
          <p:cNvSpPr/>
          <p:nvPr/>
        </p:nvSpPr>
        <p:spPr>
          <a:xfrm rot="5400000">
            <a:off x="5723611" y="2856138"/>
            <a:ext cx="640070" cy="57606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EF3AD4-BF74-4716-9CC0-E895053387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99" y="3068960"/>
            <a:ext cx="1690577" cy="16905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B1DF82-84D7-4D00-AD06-540A293C497B}"/>
              </a:ext>
            </a:extLst>
          </p:cNvPr>
          <p:cNvSpPr/>
          <p:nvPr/>
        </p:nvSpPr>
        <p:spPr>
          <a:xfrm>
            <a:off x="3983000" y="5008323"/>
            <a:ext cx="4076870" cy="676307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FC9BC1-875D-458A-967B-2220DA316FE7}"/>
              </a:ext>
            </a:extLst>
          </p:cNvPr>
          <p:cNvSpPr txBox="1"/>
          <p:nvPr/>
        </p:nvSpPr>
        <p:spPr>
          <a:xfrm>
            <a:off x="4056823" y="5163804"/>
            <a:ext cx="38805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시간정보와 매칭시켜 자막화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E1C055B-1BA5-40CD-ACC1-10824061783A}"/>
              </a:ext>
            </a:extLst>
          </p:cNvPr>
          <p:cNvSpPr/>
          <p:nvPr/>
        </p:nvSpPr>
        <p:spPr>
          <a:xfrm rot="5400000">
            <a:off x="5723611" y="4322945"/>
            <a:ext cx="640070" cy="57606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65F26-45AD-4B83-9363-59D76F56C6DE}"/>
              </a:ext>
            </a:extLst>
          </p:cNvPr>
          <p:cNvSpPr txBox="1"/>
          <p:nvPr/>
        </p:nvSpPr>
        <p:spPr>
          <a:xfrm>
            <a:off x="6331678" y="4290942"/>
            <a:ext cx="2858639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사용자가 시간정보를 </a:t>
            </a:r>
            <a:endParaRPr lang="en-US" altLang="ko-KR" sz="1700" b="1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7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가져올 수 있는 버튼 기능</a:t>
            </a:r>
            <a:endParaRPr lang="en-US" altLang="ko-KR" sz="1700" b="1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81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동영상의 시간 정보 가져오기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62EB5-D1EC-4451-A703-F58A90C3E17A}"/>
              </a:ext>
            </a:extLst>
          </p:cNvPr>
          <p:cNvSpPr txBox="1"/>
          <p:nvPr/>
        </p:nvSpPr>
        <p:spPr>
          <a:xfrm>
            <a:off x="376469" y="1412776"/>
            <a:ext cx="1820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currentTime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AF17D-F2D8-4179-B7C8-3C688E5998C7}"/>
              </a:ext>
            </a:extLst>
          </p:cNvPr>
          <p:cNvSpPr txBox="1"/>
          <p:nvPr/>
        </p:nvSpPr>
        <p:spPr>
          <a:xfrm>
            <a:off x="820316" y="2375646"/>
            <a:ext cx="826536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&lt;script&gt;</a:t>
            </a: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	var vid = document.getElementById(“myVideo”);</a:t>
            </a:r>
          </a:p>
          <a:p>
            <a:endParaRPr lang="en-US" altLang="ko-KR" b="1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Consolas" panose="020B0609020204030204" pitchFamily="49" charset="0"/>
              <a:ea typeface="THE명품굴림 " panose="02020603020101020101" pitchFamily="18" charset="-127"/>
            </a:endParaRP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	vid.ontimeupdate = function() {myFunction2() };</a:t>
            </a: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	</a:t>
            </a: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	function myFunction2()</a:t>
            </a: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	{</a:t>
            </a: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		document.getElementById(“test”).innerHTML </a:t>
            </a: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			= vid.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  <a:ea typeface="THE명품굴림 " panose="02020603020101020101" pitchFamily="18" charset="-127"/>
              </a:rPr>
              <a:t>currentTime</a:t>
            </a:r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 + “/” + vid.duration;</a:t>
            </a: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	}</a:t>
            </a:r>
          </a:p>
          <a:p>
            <a:endParaRPr lang="en-US" altLang="ko-KR" b="1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Consolas" panose="020B0609020204030204" pitchFamily="49" charset="0"/>
              <a:ea typeface="THE명품굴림 " panose="02020603020101020101" pitchFamily="18" charset="-127"/>
            </a:endParaRP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&lt;/script&gt;</a:t>
            </a:r>
            <a:endParaRPr lang="en-US" altLang="ko-KR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Consolas" panose="020B0609020204030204" pitchFamily="49" charset="0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25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동영상의 시간 정보 가져오기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62EB5-D1EC-4451-A703-F58A90C3E17A}"/>
              </a:ext>
            </a:extLst>
          </p:cNvPr>
          <p:cNvSpPr txBox="1"/>
          <p:nvPr/>
        </p:nvSpPr>
        <p:spPr>
          <a:xfrm>
            <a:off x="376469" y="1412776"/>
            <a:ext cx="1820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currentTime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1025" name="_x217359736">
            <a:extLst>
              <a:ext uri="{FF2B5EF4-FFF2-40B4-BE49-F238E27FC236}">
                <a16:creationId xmlns:a16="http://schemas.microsoft.com/office/drawing/2014/main" id="{FA2F8197-2BFA-4AB5-9149-BC3C3509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37" y="2125085"/>
            <a:ext cx="8099725" cy="39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82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동영상의 시간 정보 가져오기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62EB5-D1EC-4451-A703-F58A90C3E17A}"/>
              </a:ext>
            </a:extLst>
          </p:cNvPr>
          <p:cNvSpPr txBox="1"/>
          <p:nvPr/>
        </p:nvSpPr>
        <p:spPr>
          <a:xfrm>
            <a:off x="376469" y="1412776"/>
            <a:ext cx="1820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currentTime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AF17D-F2D8-4179-B7C8-3C688E5998C7}"/>
              </a:ext>
            </a:extLst>
          </p:cNvPr>
          <p:cNvSpPr txBox="1"/>
          <p:nvPr/>
        </p:nvSpPr>
        <p:spPr>
          <a:xfrm>
            <a:off x="808409" y="2132856"/>
            <a:ext cx="826536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&lt;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  <a:ea typeface="THE명품굴림 " panose="02020603020101020101" pitchFamily="18" charset="-127"/>
              </a:rPr>
              <a:t>button onclick</a:t>
            </a:r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=“myFunction()” type=“button”&gt;</a:t>
            </a: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	</a:t>
            </a:r>
            <a:r>
              <a:rPr lang="ko-KR" altLang="en-US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현재 재생시간 확인</a:t>
            </a:r>
            <a:endParaRPr lang="en-US" altLang="ko-KR" b="1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Consolas" panose="020B0609020204030204" pitchFamily="49" charset="0"/>
              <a:ea typeface="THE명품굴림 " panose="02020603020101020101" pitchFamily="18" charset="-127"/>
            </a:endParaRPr>
          </a:p>
          <a:p>
            <a:r>
              <a:rPr lang="en-US" altLang="ko-KR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Consolas" panose="020B0609020204030204" pitchFamily="49" charset="0"/>
                <a:ea typeface="THE명품굴림 " panose="02020603020101020101" pitchFamily="18" charset="-127"/>
              </a:rPr>
              <a:t>&lt;/button&gt;</a:t>
            </a:r>
            <a:endParaRPr lang="en-US" altLang="ko-KR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Consolas" panose="020B0609020204030204" pitchFamily="49" charset="0"/>
              <a:ea typeface="THE명품굴림 " panose="02020603020101020101" pitchFamily="18" charset="-127"/>
            </a:endParaRPr>
          </a:p>
        </p:txBody>
      </p:sp>
      <p:pic>
        <p:nvPicPr>
          <p:cNvPr id="2049" name="_x202916320">
            <a:extLst>
              <a:ext uri="{FF2B5EF4-FFF2-40B4-BE49-F238E27FC236}">
                <a16:creationId xmlns:a16="http://schemas.microsoft.com/office/drawing/2014/main" id="{1D2243D9-0D2D-4750-80A3-C288D343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40" y="3429000"/>
            <a:ext cx="7483105" cy="264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75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848544" y="4005064"/>
            <a:ext cx="8395940" cy="2117949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8544" y="1485741"/>
            <a:ext cx="8395940" cy="2117940"/>
          </a:xfrm>
          <a:prstGeom prst="rect">
            <a:avLst/>
          </a:prstGeom>
          <a:solidFill>
            <a:schemeClr val="tx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848545" y="1497877"/>
            <a:ext cx="8395938" cy="453384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945150" y="1539903"/>
            <a:ext cx="660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멘토링 </a:t>
            </a:r>
            <a:r>
              <a:rPr lang="en-US" altLang="ko-KR" b="1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(19</a:t>
            </a:r>
            <a:r>
              <a:rPr lang="ko-KR" altLang="en-US" b="1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일 수요일 예정</a:t>
            </a:r>
            <a:r>
              <a:rPr lang="en-US" altLang="ko-KR" b="1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)</a:t>
            </a:r>
            <a:endParaRPr lang="ko-KR" altLang="en-US" b="1" dirty="0">
              <a:gradFill>
                <a:gsLst>
                  <a:gs pos="100000">
                    <a:schemeClr val="bg1"/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latin typeface="+mj-ea"/>
              <a:ea typeface="+mj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48544" y="4017200"/>
            <a:ext cx="8395942" cy="453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pPr lvl="0">
              <a:defRPr/>
            </a:pPr>
            <a:fld id="{516C4E17-EA00-48D7-9432-ACBDEAD51795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7" name="직사각형 16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차후 진행 계획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6784" y="4059226"/>
            <a:ext cx="7950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특허출원명세서 </a:t>
            </a:r>
            <a:r>
              <a:rPr lang="ko-KR" altLang="en-US" b="1" dirty="0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작성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5572" y="4674970"/>
            <a:ext cx="8093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진행한 내용들을 바탕으로 특허출원 명세서 작성 시작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/>
              <a:ea typeface="THE명품굴림 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5570" y="2171911"/>
            <a:ext cx="399500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현재까지 진행 상황 보고 및 검토</a:t>
            </a:r>
            <a:endParaRPr lang="en-US" altLang="ko-KR" sz="20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/>
              <a:ea typeface="THE명품굴림 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0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/>
              <a:ea typeface="THE명품굴림 "/>
            </a:endParaRPr>
          </a:p>
          <a:p>
            <a:pPr marL="342900" indent="-342900">
              <a:buFontTx/>
              <a:buChar char="-"/>
              <a:defRPr/>
            </a:pPr>
            <a:r>
              <a:rPr lang="ko-KR" altLang="en-US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구현 방향성 확정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/>
              <a:ea typeface="THE명품굴림 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8</a:t>
            </a:fld>
            <a:endParaRPr lang="ko-KR" altLang="en-US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612740" y="2708920"/>
            <a:ext cx="4680520" cy="997072"/>
            <a:chOff x="2654482" y="1711848"/>
            <a:chExt cx="4680520" cy="997072"/>
          </a:xfrm>
        </p:grpSpPr>
        <p:sp>
          <p:nvSpPr>
            <p:cNvPr id="5" name="TextBox 4"/>
            <p:cNvSpPr txBox="1"/>
            <p:nvPr/>
          </p:nvSpPr>
          <p:spPr>
            <a:xfrm>
              <a:off x="3991037" y="1711848"/>
              <a:ext cx="19239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감사합니다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54482" y="2708920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AE49D9-C6AF-42D6-AA37-31025357654E}"/>
                </a:ext>
              </a:extLst>
            </p:cNvPr>
            <p:cNvSpPr txBox="1"/>
            <p:nvPr/>
          </p:nvSpPr>
          <p:spPr>
            <a:xfrm>
              <a:off x="3936631" y="2284783"/>
              <a:ext cx="2032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err="1">
                  <a:solidFill>
                    <a:schemeClr val="bg1">
                      <a:lumMod val="65000"/>
                    </a:schemeClr>
                  </a:soli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김이홍조</a:t>
              </a:r>
              <a:r>
                <a:rPr lang="ko-KR" altLang="en-US" sz="1600">
                  <a:solidFill>
                    <a:schemeClr val="bg1">
                      <a:lumMod val="65000"/>
                    </a:schemeClr>
                  </a:soli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 </a:t>
              </a:r>
              <a:r>
                <a:rPr lang="en-US" altLang="ko-KR" sz="1600">
                  <a:solidFill>
                    <a:schemeClr val="bg1">
                      <a:lumMod val="65000"/>
                    </a:schemeClr>
                  </a:soli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12</a:t>
              </a:r>
              <a:r>
                <a:rPr lang="ko-KR" altLang="en-US" sz="1600">
                  <a:solidFill>
                    <a:schemeClr val="bg1">
                      <a:lumMod val="65000"/>
                    </a:schemeClr>
                  </a:soli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주차 </a:t>
              </a:r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발표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91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9">
      <a:majorFont>
        <a:latin typeface="THE명품굴림 "/>
        <a:ea typeface="THE명품굴림 "/>
        <a:cs typeface=""/>
      </a:majorFont>
      <a:minorFont>
        <a:latin typeface="THE명품굴림 "/>
        <a:ea typeface="THE명품굴림 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9720</TotalTime>
  <Words>265</Words>
  <Application>Microsoft Office PowerPoint</Application>
  <PresentationFormat>A4 용지(210x297mm)</PresentationFormat>
  <Paragraphs>62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THE명품굴림 </vt:lpstr>
      <vt:lpstr>Consolas</vt:lpstr>
      <vt:lpstr>Raleway</vt:lpstr>
      <vt:lpstr>Arial</vt:lpstr>
      <vt:lpstr>210 산들바람 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ATC_003</dc:creator>
  <cp:lastModifiedBy>조 민지</cp:lastModifiedBy>
  <cp:revision>346</cp:revision>
  <cp:lastPrinted>2015-04-09T04:52:36Z</cp:lastPrinted>
  <dcterms:created xsi:type="dcterms:W3CDTF">2015-03-26T09:31:22Z</dcterms:created>
  <dcterms:modified xsi:type="dcterms:W3CDTF">2021-05-16T12:39:51Z</dcterms:modified>
</cp:coreProperties>
</file>